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1" r:id="rId5"/>
    <p:sldMasterId id="2147483793" r:id="rId6"/>
    <p:sldMasterId id="2147483801" r:id="rId7"/>
  </p:sldMasterIdLst>
  <p:notesMasterIdLst>
    <p:notesMasterId r:id="rId9"/>
  </p:notesMasterIdLst>
  <p:sldIdLst>
    <p:sldId id="290" r:id="rId8"/>
  </p:sldIdLst>
  <p:sldSz cx="21388388" cy="30275213"/>
  <p:notesSz cx="6985000" cy="9283700"/>
  <p:defaultTextStyle>
    <a:defPPr>
      <a:defRPr lang="en-US"/>
    </a:defPPr>
    <a:lvl1pPr algn="l" defTabSz="2951163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1474788" indent="-1017588" algn="l" defTabSz="2951163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2951163" indent="-2036763" algn="l" defTabSz="2951163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4427538" indent="-3055938" algn="l" defTabSz="2951163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5903913" indent="-4075113" algn="l" defTabSz="2951163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5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5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5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5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614DA10-7571-7C1E-3FCD-D94DED1BA790}" name="Hiroshi Miyagawa" initials="HM" userId="S::hmiyagaw@mathworks.com::7bf4f1c1-b0f7-4c96-8307-efda34920646" providerId="AD"/>
  <p188:author id="{38AD7DD6-5739-134F-9A93-E21DCD1CF818}" name="Akio Takushima" initials="AT" userId="S::atakushi@mathworks.com::80d1e5ed-0bc3-45d1-a910-255ebac652c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237"/>
    <a:srgbClr val="FFAE37"/>
    <a:srgbClr val="FF9900"/>
    <a:srgbClr val="0076A8"/>
    <a:srgbClr val="781414"/>
    <a:srgbClr val="004B87"/>
    <a:srgbClr val="005383"/>
    <a:srgbClr val="006696"/>
    <a:srgbClr val="00A9DA"/>
    <a:srgbClr val="6364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" d="100"/>
          <a:sy n="11" d="100"/>
        </p:scale>
        <p:origin x="21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2688" y="1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ja-JP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438C444-EE93-4770-B154-30F0A7E12BA7}" type="datetimeFigureOut">
              <a:rPr lang="en-US" altLang="ja-JP"/>
              <a:pPr/>
              <a:t>7/23/2024</a:t>
            </a:fld>
            <a:endParaRPr lang="en-US" altLang="ja-JP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62188" y="696913"/>
            <a:ext cx="246062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6962A62-99A8-48BC-85D4-FE408432EE6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096202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060575" y="739775"/>
            <a:ext cx="2614613" cy="37004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73B8C3-A209-4A55-9261-22C2A02B315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7732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75F37F-DF76-4B69-9039-C75024ACD47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2255" y="5791200"/>
            <a:ext cx="19183878" cy="31496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0076A8"/>
                </a:solidFill>
                <a:latin typeface="+mj-lt"/>
              </a:defRPr>
            </a:lvl1pPr>
          </a:lstStyle>
          <a:p>
            <a:r>
              <a:rPr lang="ja-JP" altLang="en-US" dirty="0"/>
              <a:t>タイトル（</a:t>
            </a:r>
            <a:r>
              <a:rPr lang="en-US" altLang="ja-JP" dirty="0"/>
              <a:t>10</a:t>
            </a:r>
            <a:r>
              <a:rPr lang="ja-JP" altLang="en-US" dirty="0"/>
              <a:t>～</a:t>
            </a:r>
            <a:r>
              <a:rPr lang="en-US" altLang="ja-JP" dirty="0"/>
              <a:t>20</a:t>
            </a:r>
            <a:r>
              <a:rPr lang="ja-JP" altLang="en-US" dirty="0"/>
              <a:t>字程度）</a:t>
            </a:r>
            <a:br>
              <a:rPr lang="en-US" altLang="ja-JP" dirty="0"/>
            </a:br>
            <a:r>
              <a:rPr lang="en-US" altLang="ja-JP" dirty="0"/>
              <a:t>*click to edit</a:t>
            </a:r>
            <a:endParaRPr lang="en-US" dirty="0"/>
          </a:p>
        </p:txBody>
      </p:sp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96525DAE-FEDB-4BA5-8EFE-5AA46E5613A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209338" y="881217"/>
            <a:ext cx="9686395" cy="7777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 i="0" baseline="0">
                <a:solidFill>
                  <a:srgbClr val="0076A8"/>
                </a:solidFill>
                <a:latin typeface="+mj-lt"/>
                <a:ea typeface="+mj-ea"/>
              </a:defRPr>
            </a:lvl1pPr>
          </a:lstStyle>
          <a:p>
            <a:pPr lvl="0"/>
            <a:r>
              <a:rPr lang="en-US" altLang="ja-JP" sz="4000" b="1" i="0" baseline="0" dirty="0">
                <a:latin typeface="+mj-lt"/>
                <a:ea typeface="+mj-ea"/>
              </a:rPr>
              <a:t>Highlight (optional)</a:t>
            </a:r>
            <a:r>
              <a:rPr lang="ja-JP" altLang="en-US" sz="4000" b="1" i="0" baseline="0" dirty="0">
                <a:latin typeface="+mj-lt"/>
                <a:ea typeface="+mj-ea"/>
              </a:rPr>
              <a:t> </a:t>
            </a:r>
            <a:r>
              <a:rPr lang="en-US" altLang="ja-JP" sz="4000" b="1" i="0" baseline="0" dirty="0">
                <a:latin typeface="+mj-lt"/>
                <a:ea typeface="+mj-ea"/>
              </a:rPr>
              <a:t>*click to edit</a:t>
            </a:r>
            <a:endParaRPr lang="en-US" dirty="0"/>
          </a:p>
        </p:txBody>
      </p:sp>
      <p:sp>
        <p:nvSpPr>
          <p:cNvPr id="10" name="テキスト プレースホルダー 9">
            <a:extLst>
              <a:ext uri="{FF2B5EF4-FFF2-40B4-BE49-F238E27FC236}">
                <a16:creationId xmlns:a16="http://schemas.microsoft.com/office/drawing/2014/main" id="{FF7897F3-6C91-4568-9898-0295D3A12CE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209338" y="1793875"/>
            <a:ext cx="9686395" cy="2541588"/>
          </a:xfrm>
          <a:prstGeom prst="rect">
            <a:avLst/>
          </a:prstGeom>
        </p:spPr>
        <p:txBody>
          <a:bodyPr/>
          <a:lstStyle>
            <a:lvl1pPr marL="271463" indent="-271463">
              <a:buFont typeface="Arial" panose="020B0604020202020204" pitchFamily="34" charset="0"/>
              <a:buChar char="»"/>
              <a:defRPr sz="2800" baseline="0">
                <a:solidFill>
                  <a:srgbClr val="0076A8"/>
                </a:solidFill>
                <a:latin typeface="+mn-lt"/>
              </a:defRPr>
            </a:lvl1pPr>
          </a:lstStyle>
          <a:p>
            <a:pPr lvl="0"/>
            <a:r>
              <a:rPr lang="ja-JP" altLang="en-US" sz="2800" dirty="0"/>
              <a:t>箇条書き （</a:t>
            </a:r>
            <a:r>
              <a:rPr lang="en-US" altLang="ja-JP" sz="2800" dirty="0"/>
              <a:t>3</a:t>
            </a:r>
            <a:r>
              <a:rPr lang="ja-JP" altLang="en-US" sz="2800" dirty="0"/>
              <a:t>～</a:t>
            </a:r>
            <a:r>
              <a:rPr lang="en-US" altLang="ja-JP" sz="2800" dirty="0"/>
              <a:t>5</a:t>
            </a:r>
            <a:r>
              <a:rPr lang="ja-JP" altLang="en-US" sz="2800" dirty="0"/>
              <a:t>個</a:t>
            </a:r>
            <a:r>
              <a:rPr lang="en-US" altLang="ja-JP" sz="2800" dirty="0"/>
              <a:t>, optional) *click to edit</a:t>
            </a:r>
          </a:p>
          <a:p>
            <a:pPr lvl="0"/>
            <a:endParaRPr lang="en-US" sz="2800" dirty="0"/>
          </a:p>
          <a:p>
            <a:pPr lvl="0"/>
            <a:endParaRPr lang="en-US" sz="2800" dirty="0"/>
          </a:p>
          <a:p>
            <a:pPr lvl="0"/>
            <a:endParaRPr lang="en-US" sz="2800" dirty="0"/>
          </a:p>
          <a:p>
            <a:pPr lvl="0"/>
            <a:endParaRPr lang="en-US" dirty="0"/>
          </a:p>
        </p:txBody>
      </p:sp>
      <p:sp>
        <p:nvSpPr>
          <p:cNvPr id="18" name="コンテンツ プレースホルダー 17">
            <a:extLst>
              <a:ext uri="{FF2B5EF4-FFF2-40B4-BE49-F238E27FC236}">
                <a16:creationId xmlns:a16="http://schemas.microsoft.com/office/drawing/2014/main" id="{184A8B39-088F-4B96-862F-41EB30EFD17F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102255" y="10667469"/>
            <a:ext cx="19183878" cy="157146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aseline="0">
                <a:solidFill>
                  <a:srgbClr val="0076A8"/>
                </a:solidFill>
                <a:latin typeface="+mn-lt"/>
              </a:defRPr>
            </a:lvl1pPr>
            <a:lvl2pPr>
              <a:defRPr sz="2800">
                <a:solidFill>
                  <a:srgbClr val="0076A8"/>
                </a:solidFill>
              </a:defRPr>
            </a:lvl2pPr>
            <a:lvl3pPr>
              <a:defRPr sz="2800">
                <a:solidFill>
                  <a:srgbClr val="0076A8"/>
                </a:solidFill>
              </a:defRPr>
            </a:lvl3pPr>
            <a:lvl4pPr>
              <a:defRPr sz="3200">
                <a:solidFill>
                  <a:srgbClr val="0076A8"/>
                </a:solidFill>
              </a:defRPr>
            </a:lvl4pPr>
            <a:lvl5pPr>
              <a:defRPr sz="2800">
                <a:solidFill>
                  <a:srgbClr val="0076A8"/>
                </a:solidFill>
              </a:defRPr>
            </a:lvl5pPr>
          </a:lstStyle>
          <a:p>
            <a:pPr lvl="0"/>
            <a:r>
              <a:rPr lang="ja-JP" altLang="en-US"/>
              <a:t>ボディ：説明文、図、表、画像等（文字サイズ：</a:t>
            </a:r>
            <a:r>
              <a:rPr lang="en-US" altLang="ja-JP"/>
              <a:t>32pt</a:t>
            </a:r>
            <a:r>
              <a:rPr lang="ja-JP" altLang="en-US"/>
              <a:t>以上、注釈・出展は</a:t>
            </a:r>
            <a:r>
              <a:rPr lang="en-US" altLang="ja-JP"/>
              <a:t>28pt</a:t>
            </a:r>
            <a:r>
              <a:rPr lang="ja-JP" altLang="en-US"/>
              <a:t>以上）</a:t>
            </a:r>
            <a:r>
              <a:rPr lang="en-US" altLang="ja-JP"/>
              <a:t>*click to edit</a:t>
            </a:r>
            <a:endParaRPr lang="en-US"/>
          </a:p>
        </p:txBody>
      </p:sp>
      <p:sp>
        <p:nvSpPr>
          <p:cNvPr id="9" name="テキスト プレースホルダー 8">
            <a:extLst>
              <a:ext uri="{FF2B5EF4-FFF2-40B4-BE49-F238E27FC236}">
                <a16:creationId xmlns:a16="http://schemas.microsoft.com/office/drawing/2014/main" id="{DE481E03-C710-4C39-AFA4-C229D1838AD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101725" y="9076795"/>
            <a:ext cx="19184938" cy="14557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 baseline="0">
                <a:solidFill>
                  <a:srgbClr val="0076A8"/>
                </a:solidFill>
                <a:latin typeface="+mn-lt"/>
              </a:defRPr>
            </a:lvl1pPr>
          </a:lstStyle>
          <a:p>
            <a:pPr lvl="0"/>
            <a:r>
              <a:rPr lang="ja-JP" altLang="en-US"/>
              <a:t>サブタイトル（</a:t>
            </a:r>
            <a:r>
              <a:rPr lang="en-US" altLang="ja-JP"/>
              <a:t>10~30</a:t>
            </a:r>
            <a:r>
              <a:rPr lang="ja-JP" altLang="en-US"/>
              <a:t>字程度</a:t>
            </a:r>
            <a:r>
              <a:rPr lang="en-US" altLang="ja-JP"/>
              <a:t>, optional</a:t>
            </a:r>
            <a:r>
              <a:rPr lang="ja-JP" altLang="en-US"/>
              <a:t>）</a:t>
            </a:r>
            <a:r>
              <a:rPr lang="en-US" altLang="ja-JP"/>
              <a:t>*click to edit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341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592199-9BF6-36DE-6E66-F3FA49361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77EAB39-B0A0-A211-7C26-93A701E72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F7D0C-BD14-46B7-9939-E64B297E0BFD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E8E2266-F815-B1AC-7625-5B8B876D0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2E9931E-5B2D-93DA-DAD1-BFB23D4CC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4A118-D43E-4FB5-AEFE-5BB956755C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94393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6038625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D3CA59-191F-060F-8E34-3818EECC2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3237" y="2018348"/>
            <a:ext cx="6898312" cy="7064218"/>
          </a:xfrm>
        </p:spPr>
        <p:txBody>
          <a:bodyPr anchor="b"/>
          <a:lstStyle>
            <a:lvl1pPr>
              <a:defRPr sz="5614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B119ADF-E5E4-C92B-4ED1-4854637C1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92851" y="4359074"/>
            <a:ext cx="10827872" cy="21515025"/>
          </a:xfrm>
        </p:spPr>
        <p:txBody>
          <a:bodyPr/>
          <a:lstStyle>
            <a:lvl1pPr>
              <a:defRPr sz="5614"/>
            </a:lvl1pPr>
            <a:lvl2pPr>
              <a:defRPr sz="4912"/>
            </a:lvl2pPr>
            <a:lvl3pPr>
              <a:defRPr sz="4211"/>
            </a:lvl3pPr>
            <a:lvl4pPr>
              <a:defRPr sz="3510"/>
            </a:lvl4pPr>
            <a:lvl5pPr>
              <a:defRPr sz="3510"/>
            </a:lvl5pPr>
            <a:lvl6pPr>
              <a:defRPr sz="3510"/>
            </a:lvl6pPr>
            <a:lvl7pPr>
              <a:defRPr sz="3510"/>
            </a:lvl7pPr>
            <a:lvl8pPr>
              <a:defRPr sz="3510"/>
            </a:lvl8pPr>
            <a:lvl9pPr>
              <a:defRPr sz="351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C381117-3158-3E9E-C064-FD61B59B15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73237" y="9082567"/>
            <a:ext cx="6898312" cy="16826573"/>
          </a:xfrm>
        </p:spPr>
        <p:txBody>
          <a:bodyPr/>
          <a:lstStyle>
            <a:lvl1pPr marL="0" indent="0">
              <a:buNone/>
              <a:defRPr sz="2805"/>
            </a:lvl1pPr>
            <a:lvl2pPr marL="802052" indent="0">
              <a:buNone/>
              <a:defRPr sz="2455"/>
            </a:lvl2pPr>
            <a:lvl3pPr marL="1604104" indent="0">
              <a:buNone/>
              <a:defRPr sz="2104"/>
            </a:lvl3pPr>
            <a:lvl4pPr marL="2406156" indent="0">
              <a:buNone/>
              <a:defRPr sz="1753"/>
            </a:lvl4pPr>
            <a:lvl5pPr marL="3208211" indent="0">
              <a:buNone/>
              <a:defRPr sz="1753"/>
            </a:lvl5pPr>
            <a:lvl6pPr marL="4010263" indent="0">
              <a:buNone/>
              <a:defRPr sz="1753"/>
            </a:lvl6pPr>
            <a:lvl7pPr marL="4812315" indent="0">
              <a:buNone/>
              <a:defRPr sz="1753"/>
            </a:lvl7pPr>
            <a:lvl8pPr marL="5614367" indent="0">
              <a:buNone/>
              <a:defRPr sz="1753"/>
            </a:lvl8pPr>
            <a:lvl9pPr marL="6416419" indent="0">
              <a:buNone/>
              <a:defRPr sz="17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611F77F-F83E-E75D-3906-5CFDFEF13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F7D0C-BD14-46B7-9939-E64B297E0BFD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B1C6CDB-9513-90B6-8592-0DBA964F8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AF2857-B732-72B7-6DE2-8CDF83A09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4A118-D43E-4FB5-AEFE-5BB956755C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785714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57676B-3526-DA44-1BC4-E69DD93AD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3237" y="2018348"/>
            <a:ext cx="6898312" cy="7064218"/>
          </a:xfrm>
        </p:spPr>
        <p:txBody>
          <a:bodyPr anchor="b"/>
          <a:lstStyle>
            <a:lvl1pPr>
              <a:defRPr sz="5614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764BBE5-4C2B-0F47-0B36-F9089D7F3D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9092851" y="4359074"/>
            <a:ext cx="10827872" cy="21515025"/>
          </a:xfrm>
        </p:spPr>
        <p:txBody>
          <a:bodyPr/>
          <a:lstStyle>
            <a:lvl1pPr marL="0" indent="0">
              <a:buNone/>
              <a:defRPr sz="5614"/>
            </a:lvl1pPr>
            <a:lvl2pPr marL="802052" indent="0">
              <a:buNone/>
              <a:defRPr sz="4912"/>
            </a:lvl2pPr>
            <a:lvl3pPr marL="1604104" indent="0">
              <a:buNone/>
              <a:defRPr sz="4211"/>
            </a:lvl3pPr>
            <a:lvl4pPr marL="2406156" indent="0">
              <a:buNone/>
              <a:defRPr sz="3510"/>
            </a:lvl4pPr>
            <a:lvl5pPr marL="3208211" indent="0">
              <a:buNone/>
              <a:defRPr sz="3510"/>
            </a:lvl5pPr>
            <a:lvl6pPr marL="4010263" indent="0">
              <a:buNone/>
              <a:defRPr sz="3510"/>
            </a:lvl6pPr>
            <a:lvl7pPr marL="4812315" indent="0">
              <a:buNone/>
              <a:defRPr sz="3510"/>
            </a:lvl7pPr>
            <a:lvl8pPr marL="5614367" indent="0">
              <a:buNone/>
              <a:defRPr sz="3510"/>
            </a:lvl8pPr>
            <a:lvl9pPr marL="6416419" indent="0">
              <a:buNone/>
              <a:defRPr sz="3510"/>
            </a:lvl9pPr>
          </a:lstStyle>
          <a:p>
            <a:endParaRPr 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4C89AE9-16E6-B968-6096-DB91FA0ADA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73237" y="9082567"/>
            <a:ext cx="6898312" cy="16826573"/>
          </a:xfrm>
        </p:spPr>
        <p:txBody>
          <a:bodyPr/>
          <a:lstStyle>
            <a:lvl1pPr marL="0" indent="0">
              <a:buNone/>
              <a:defRPr sz="2805"/>
            </a:lvl1pPr>
            <a:lvl2pPr marL="802052" indent="0">
              <a:buNone/>
              <a:defRPr sz="2455"/>
            </a:lvl2pPr>
            <a:lvl3pPr marL="1604104" indent="0">
              <a:buNone/>
              <a:defRPr sz="2104"/>
            </a:lvl3pPr>
            <a:lvl4pPr marL="2406156" indent="0">
              <a:buNone/>
              <a:defRPr sz="1753"/>
            </a:lvl4pPr>
            <a:lvl5pPr marL="3208211" indent="0">
              <a:buNone/>
              <a:defRPr sz="1753"/>
            </a:lvl5pPr>
            <a:lvl6pPr marL="4010263" indent="0">
              <a:buNone/>
              <a:defRPr sz="1753"/>
            </a:lvl6pPr>
            <a:lvl7pPr marL="4812315" indent="0">
              <a:buNone/>
              <a:defRPr sz="1753"/>
            </a:lvl7pPr>
            <a:lvl8pPr marL="5614367" indent="0">
              <a:buNone/>
              <a:defRPr sz="1753"/>
            </a:lvl8pPr>
            <a:lvl9pPr marL="6416419" indent="0">
              <a:buNone/>
              <a:defRPr sz="17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99109FE-98EA-6259-12FA-695936AF5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F7D0C-BD14-46B7-9939-E64B297E0BFD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96E9759-F868-3E9C-DFEC-0C2339F76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DF74D34-D55C-7221-DD3E-8BA9AF851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4A118-D43E-4FB5-AEFE-5BB956755C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248409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C65BD2-F3D6-BEB0-F855-44ECCF876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FC4CE45-258D-1C54-CB7A-810CD83893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F7CAD11-4998-0978-A909-DC80D2B4D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F7D0C-BD14-46B7-9939-E64B297E0BFD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362438-B3A0-5230-58E7-4287B7226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6C6617C-4BDD-C193-9317-35CBC5A06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4A118-D43E-4FB5-AEFE-5BB956755C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674561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250B271-59F1-5DD8-54D0-95EA980737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5306064" y="1611876"/>
            <a:ext cx="4611872" cy="2565684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F7E9876-F184-486D-9398-813F938269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470453" y="1611876"/>
            <a:ext cx="13568259" cy="2565684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8D87C2-4C6E-1574-D09B-027524522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F7D0C-BD14-46B7-9939-E64B297E0BFD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8EB6AC-2BFC-6930-19B1-91690AD6A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88382C5-75DA-564C-9AE0-775368DBF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4A118-D43E-4FB5-AEFE-5BB956755C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561927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A1F71E-17FB-4305-872E-770CEE7BF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FD3DB68-327F-4A1C-BFAD-BD19DD5EA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44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271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085ACF-1CC1-4779-AE6E-AF1CD740B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AAFD31B-0B59-4109-B0CD-6672322857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470025" y="28060650"/>
            <a:ext cx="4813300" cy="1611313"/>
          </a:xfrm>
          <a:prstGeom prst="rect">
            <a:avLst/>
          </a:prstGeom>
        </p:spPr>
        <p:txBody>
          <a:bodyPr/>
          <a:lstStyle/>
          <a:p>
            <a:fld id="{B7D94043-B06B-482D-9FC4-1BD54C54FE95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B7F97A1-AF56-45BE-8DA2-3CDDA2B6A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85013" y="28060650"/>
            <a:ext cx="7218362" cy="161131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BF61021-1CA5-441F-B706-9D7BB9D27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105063" y="28060650"/>
            <a:ext cx="4813300" cy="1611313"/>
          </a:xfrm>
          <a:prstGeom prst="rect">
            <a:avLst/>
          </a:prstGeom>
        </p:spPr>
        <p:txBody>
          <a:bodyPr/>
          <a:lstStyle/>
          <a:p>
            <a:fld id="{6A1241A9-2060-4DE0-BF66-AA4577C87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445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2B36D5B-4A5F-4CBD-B93F-FB2463550D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470025" y="28060650"/>
            <a:ext cx="4813300" cy="1611313"/>
          </a:xfrm>
          <a:prstGeom prst="rect">
            <a:avLst/>
          </a:prstGeom>
        </p:spPr>
        <p:txBody>
          <a:bodyPr/>
          <a:lstStyle/>
          <a:p>
            <a:fld id="{B7D94043-B06B-482D-9FC4-1BD54C54FE95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9CEF1B2-F8E0-43CF-B5EB-86DFB848C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85013" y="28060650"/>
            <a:ext cx="7218362" cy="161131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FA86E0C-A4DD-4817-8ADE-F3B0643D4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105063" y="28060650"/>
            <a:ext cx="4813300" cy="1611313"/>
          </a:xfrm>
          <a:prstGeom prst="rect">
            <a:avLst/>
          </a:prstGeom>
        </p:spPr>
        <p:txBody>
          <a:bodyPr/>
          <a:lstStyle/>
          <a:p>
            <a:fld id="{6A1241A9-2060-4DE0-BF66-AA4577C87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847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30824B-291E-9557-77CA-29A38F2025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73548" y="4954763"/>
            <a:ext cx="16041292" cy="10540261"/>
          </a:xfrm>
        </p:spPr>
        <p:txBody>
          <a:bodyPr anchor="b"/>
          <a:lstStyle>
            <a:lvl1pPr algn="ctr">
              <a:defRPr sz="10526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9D267CA-97A3-656B-911E-466748A42C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3548" y="15901499"/>
            <a:ext cx="16041292" cy="7309501"/>
          </a:xfrm>
        </p:spPr>
        <p:txBody>
          <a:bodyPr/>
          <a:lstStyle>
            <a:lvl1pPr marL="0" indent="0" algn="ctr">
              <a:buNone/>
              <a:defRPr sz="4211"/>
            </a:lvl1pPr>
            <a:lvl2pPr marL="802052" indent="0" algn="ctr">
              <a:buNone/>
              <a:defRPr sz="3510"/>
            </a:lvl2pPr>
            <a:lvl3pPr marL="1604104" indent="0" algn="ctr">
              <a:buNone/>
              <a:defRPr sz="3159"/>
            </a:lvl3pPr>
            <a:lvl4pPr marL="2406156" indent="0" algn="ctr">
              <a:buNone/>
              <a:defRPr sz="2805"/>
            </a:lvl4pPr>
            <a:lvl5pPr marL="3208211" indent="0" algn="ctr">
              <a:buNone/>
              <a:defRPr sz="2805"/>
            </a:lvl5pPr>
            <a:lvl6pPr marL="4010263" indent="0" algn="ctr">
              <a:buNone/>
              <a:defRPr sz="2805"/>
            </a:lvl6pPr>
            <a:lvl7pPr marL="4812315" indent="0" algn="ctr">
              <a:buNone/>
              <a:defRPr sz="2805"/>
            </a:lvl7pPr>
            <a:lvl8pPr marL="5614367" indent="0" algn="ctr">
              <a:buNone/>
              <a:defRPr sz="2805"/>
            </a:lvl8pPr>
            <a:lvl9pPr marL="6416419" indent="0" algn="ctr">
              <a:buNone/>
              <a:defRPr sz="2805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8E324A3-12D7-0960-D1FD-624AFD34E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F7D0C-BD14-46B7-9939-E64B297E0BFD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229E942-93B3-F7D8-904E-5A36D2C5E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6FADA1-EB9D-9E6C-3B7F-0AF790E5D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4A118-D43E-4FB5-AEFE-5BB956755C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250102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0F678F-A0FD-52D3-1382-B65C53BCB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3034437-C35E-6E9A-A0C3-4231067D4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361F44-68E9-067E-6A7F-6CFE4902F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F7D0C-BD14-46B7-9939-E64B297E0BFD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DAE1C43-5492-D93C-4337-DE86B41B3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A61A1B6-FDC7-D250-7CA4-046329DBA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4A118-D43E-4FB5-AEFE-5BB956755C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217659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DB8BBF-2474-99F1-111A-60E9DCE2F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9312" y="7547782"/>
            <a:ext cx="18447484" cy="12593646"/>
          </a:xfrm>
        </p:spPr>
        <p:txBody>
          <a:bodyPr anchor="b"/>
          <a:lstStyle>
            <a:lvl1pPr>
              <a:defRPr sz="10526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601614-2D4A-306C-CFDE-9AA9D1C892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59312" y="20260572"/>
            <a:ext cx="18447484" cy="6622701"/>
          </a:xfrm>
        </p:spPr>
        <p:txBody>
          <a:bodyPr/>
          <a:lstStyle>
            <a:lvl1pPr marL="0" indent="0">
              <a:buNone/>
              <a:defRPr sz="4211">
                <a:solidFill>
                  <a:schemeClr val="tx1">
                    <a:tint val="75000"/>
                  </a:schemeClr>
                </a:solidFill>
              </a:defRPr>
            </a:lvl1pPr>
            <a:lvl2pPr marL="802052" indent="0">
              <a:buNone/>
              <a:defRPr sz="3510">
                <a:solidFill>
                  <a:schemeClr val="tx1">
                    <a:tint val="75000"/>
                  </a:schemeClr>
                </a:solidFill>
              </a:defRPr>
            </a:lvl2pPr>
            <a:lvl3pPr marL="1604104" indent="0">
              <a:buNone/>
              <a:defRPr sz="3159">
                <a:solidFill>
                  <a:schemeClr val="tx1">
                    <a:tint val="75000"/>
                  </a:schemeClr>
                </a:solidFill>
              </a:defRPr>
            </a:lvl3pPr>
            <a:lvl4pPr marL="2406156" indent="0">
              <a:buNone/>
              <a:defRPr sz="2805">
                <a:solidFill>
                  <a:schemeClr val="tx1">
                    <a:tint val="75000"/>
                  </a:schemeClr>
                </a:solidFill>
              </a:defRPr>
            </a:lvl4pPr>
            <a:lvl5pPr marL="3208211" indent="0">
              <a:buNone/>
              <a:defRPr sz="2805">
                <a:solidFill>
                  <a:schemeClr val="tx1">
                    <a:tint val="75000"/>
                  </a:schemeClr>
                </a:solidFill>
              </a:defRPr>
            </a:lvl5pPr>
            <a:lvl6pPr marL="4010263" indent="0">
              <a:buNone/>
              <a:defRPr sz="2805">
                <a:solidFill>
                  <a:schemeClr val="tx1">
                    <a:tint val="75000"/>
                  </a:schemeClr>
                </a:solidFill>
              </a:defRPr>
            </a:lvl6pPr>
            <a:lvl7pPr marL="4812315" indent="0">
              <a:buNone/>
              <a:defRPr sz="2805">
                <a:solidFill>
                  <a:schemeClr val="tx1">
                    <a:tint val="75000"/>
                  </a:schemeClr>
                </a:solidFill>
              </a:defRPr>
            </a:lvl7pPr>
            <a:lvl8pPr marL="5614367" indent="0">
              <a:buNone/>
              <a:defRPr sz="2805">
                <a:solidFill>
                  <a:schemeClr val="tx1">
                    <a:tint val="75000"/>
                  </a:schemeClr>
                </a:solidFill>
              </a:defRPr>
            </a:lvl8pPr>
            <a:lvl9pPr marL="6416419" indent="0">
              <a:buNone/>
              <a:defRPr sz="280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F6A12FE-AA8A-93C5-21A5-20FD3EA8D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F7D0C-BD14-46B7-9939-E64B297E0BFD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A09185-F57B-7C58-F62A-2E18836A2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06893D-1327-DA6B-54EF-5BCD372F5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4A118-D43E-4FB5-AEFE-5BB956755C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174274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FF868D-AE1E-5169-1ABF-451E6F3E4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32F02D3-5D10-6DB1-7E31-45CB330F47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70453" y="8059375"/>
            <a:ext cx="9090064" cy="1920934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D2023A3-EFD5-12C7-F1EA-AECF0B93ED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827873" y="8059375"/>
            <a:ext cx="9090064" cy="1920934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B5A0EC2-F226-0371-5500-1219E42AB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F7D0C-BD14-46B7-9939-E64B297E0BFD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302511E-FE43-DE5A-D84E-2CF519D8C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FA61EBF-504A-0FE3-6B21-93C177EF4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4A118-D43E-4FB5-AEFE-5BB956755C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564730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E978F4-99C9-74AC-F9B0-7060A1B90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3238" y="1611877"/>
            <a:ext cx="18447484" cy="585180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E1BB53F-1675-32EA-A99F-7A9A3C8438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73237" y="7421636"/>
            <a:ext cx="9048291" cy="3637227"/>
          </a:xfrm>
        </p:spPr>
        <p:txBody>
          <a:bodyPr anchor="b"/>
          <a:lstStyle>
            <a:lvl1pPr marL="0" indent="0">
              <a:buNone/>
              <a:defRPr sz="4211" b="1"/>
            </a:lvl1pPr>
            <a:lvl2pPr marL="802052" indent="0">
              <a:buNone/>
              <a:defRPr sz="3510" b="1"/>
            </a:lvl2pPr>
            <a:lvl3pPr marL="1604104" indent="0">
              <a:buNone/>
              <a:defRPr sz="3159" b="1"/>
            </a:lvl3pPr>
            <a:lvl4pPr marL="2406156" indent="0">
              <a:buNone/>
              <a:defRPr sz="2805" b="1"/>
            </a:lvl4pPr>
            <a:lvl5pPr marL="3208211" indent="0">
              <a:buNone/>
              <a:defRPr sz="2805" b="1"/>
            </a:lvl5pPr>
            <a:lvl6pPr marL="4010263" indent="0">
              <a:buNone/>
              <a:defRPr sz="2805" b="1"/>
            </a:lvl6pPr>
            <a:lvl7pPr marL="4812315" indent="0">
              <a:buNone/>
              <a:defRPr sz="2805" b="1"/>
            </a:lvl7pPr>
            <a:lvl8pPr marL="5614367" indent="0">
              <a:buNone/>
              <a:defRPr sz="2805" b="1"/>
            </a:lvl8pPr>
            <a:lvl9pPr marL="6416419" indent="0">
              <a:buNone/>
              <a:defRPr sz="2805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6E8CB38-40D8-E4B4-020C-92C965B5DE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73237" y="11058864"/>
            <a:ext cx="9048291" cy="1626592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BD4D5DA-66C2-9C9A-CB90-C445096E04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0827872" y="7421636"/>
            <a:ext cx="9092850" cy="3637227"/>
          </a:xfrm>
        </p:spPr>
        <p:txBody>
          <a:bodyPr anchor="b"/>
          <a:lstStyle>
            <a:lvl1pPr marL="0" indent="0">
              <a:buNone/>
              <a:defRPr sz="4211" b="1"/>
            </a:lvl1pPr>
            <a:lvl2pPr marL="802052" indent="0">
              <a:buNone/>
              <a:defRPr sz="3510" b="1"/>
            </a:lvl2pPr>
            <a:lvl3pPr marL="1604104" indent="0">
              <a:buNone/>
              <a:defRPr sz="3159" b="1"/>
            </a:lvl3pPr>
            <a:lvl4pPr marL="2406156" indent="0">
              <a:buNone/>
              <a:defRPr sz="2805" b="1"/>
            </a:lvl4pPr>
            <a:lvl5pPr marL="3208211" indent="0">
              <a:buNone/>
              <a:defRPr sz="2805" b="1"/>
            </a:lvl5pPr>
            <a:lvl6pPr marL="4010263" indent="0">
              <a:buNone/>
              <a:defRPr sz="2805" b="1"/>
            </a:lvl6pPr>
            <a:lvl7pPr marL="4812315" indent="0">
              <a:buNone/>
              <a:defRPr sz="2805" b="1"/>
            </a:lvl7pPr>
            <a:lvl8pPr marL="5614367" indent="0">
              <a:buNone/>
              <a:defRPr sz="2805" b="1"/>
            </a:lvl8pPr>
            <a:lvl9pPr marL="6416419" indent="0">
              <a:buNone/>
              <a:defRPr sz="2805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F04E81-7BD1-0614-2410-B208443EDB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0827872" y="11058864"/>
            <a:ext cx="9092850" cy="1626592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FB2EB63-6DD4-8E34-D646-9D46A9861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F7D0C-BD14-46B7-9939-E64B297E0BFD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5216F22-83BA-1D37-7AAB-93CB7270D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422AF45-C5DA-E030-8963-E0FCA7DEB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4A118-D43E-4FB5-AEFE-5BB956755C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80481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4788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</p:sldLayoutIdLst>
  <p:txStyles>
    <p:titleStyle>
      <a:lvl1pPr algn="l" defTabSz="2138873" rtl="0" eaLnBrk="1" latinLnBrk="0" hangingPunct="1">
        <a:spcBef>
          <a:spcPct val="0"/>
        </a:spcBef>
        <a:buNone/>
        <a:defRPr kumimoji="1" sz="9600" b="1" kern="1200">
          <a:solidFill>
            <a:srgbClr val="005383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802077" indent="-802077" algn="l" defTabSz="2138873" rtl="0" eaLnBrk="1" latinLnBrk="0" hangingPunct="1">
        <a:spcBef>
          <a:spcPct val="20000"/>
        </a:spcBef>
        <a:buClr>
          <a:schemeClr val="tx2"/>
        </a:buClr>
        <a:buSzPct val="75000"/>
        <a:buFont typeface="Wingdings" pitchFamily="2" charset="2"/>
        <a:buChar char="§"/>
        <a:defRPr kumimoji="1" sz="5614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737834" indent="-668398" algn="l" defTabSz="2138873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–"/>
        <a:defRPr kumimoji="1" sz="4678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2673591" indent="-534718" algn="l" defTabSz="2138873" rtl="0" eaLnBrk="1" latinLnBrk="0" hangingPunct="1">
        <a:spcBef>
          <a:spcPct val="20000"/>
        </a:spcBef>
        <a:buClr>
          <a:schemeClr val="tx2"/>
        </a:buClr>
        <a:buSzPct val="75000"/>
        <a:buFont typeface="Wingdings" pitchFamily="2" charset="2"/>
        <a:buChar char="§"/>
        <a:defRPr kumimoji="1" sz="3743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3743028" indent="-534718" algn="l" defTabSz="2138873" rtl="0" eaLnBrk="1" latinLnBrk="0" hangingPunct="1">
        <a:spcBef>
          <a:spcPct val="20000"/>
        </a:spcBef>
        <a:buFont typeface="Arial" pitchFamily="34" charset="0"/>
        <a:buNone/>
        <a:defRPr kumimoji="1" sz="3743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4812464" indent="-534718" algn="l" defTabSz="2138873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»"/>
        <a:defRPr kumimoji="1" sz="3275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5881901" indent="-534718" algn="l" defTabSz="2138873" rtl="0" eaLnBrk="1" latinLnBrk="0" hangingPunct="1">
        <a:spcBef>
          <a:spcPct val="20000"/>
        </a:spcBef>
        <a:buFont typeface="Arial" pitchFamily="34" charset="0"/>
        <a:buChar char="•"/>
        <a:defRPr kumimoji="1" sz="4678" kern="1200">
          <a:solidFill>
            <a:schemeClr val="tx1"/>
          </a:solidFill>
          <a:latin typeface="+mn-lt"/>
          <a:ea typeface="+mn-ea"/>
          <a:cs typeface="+mn-cs"/>
        </a:defRPr>
      </a:lvl6pPr>
      <a:lvl7pPr marL="6951337" indent="-534718" algn="l" defTabSz="2138873" rtl="0" eaLnBrk="1" latinLnBrk="0" hangingPunct="1">
        <a:spcBef>
          <a:spcPct val="20000"/>
        </a:spcBef>
        <a:buFont typeface="Arial" pitchFamily="34" charset="0"/>
        <a:buChar char="•"/>
        <a:defRPr kumimoji="1" sz="4678" kern="1200">
          <a:solidFill>
            <a:schemeClr val="tx1"/>
          </a:solidFill>
          <a:latin typeface="+mn-lt"/>
          <a:ea typeface="+mn-ea"/>
          <a:cs typeface="+mn-cs"/>
        </a:defRPr>
      </a:lvl7pPr>
      <a:lvl8pPr marL="8020774" indent="-534718" algn="l" defTabSz="2138873" rtl="0" eaLnBrk="1" latinLnBrk="0" hangingPunct="1">
        <a:spcBef>
          <a:spcPct val="20000"/>
        </a:spcBef>
        <a:buFont typeface="Arial" pitchFamily="34" charset="0"/>
        <a:buChar char="•"/>
        <a:defRPr kumimoji="1" sz="4678" kern="1200">
          <a:solidFill>
            <a:schemeClr val="tx1"/>
          </a:solidFill>
          <a:latin typeface="+mn-lt"/>
          <a:ea typeface="+mn-ea"/>
          <a:cs typeface="+mn-cs"/>
        </a:defRPr>
      </a:lvl8pPr>
      <a:lvl9pPr marL="9090210" indent="-534718" algn="l" defTabSz="2138873" rtl="0" eaLnBrk="1" latinLnBrk="0" hangingPunct="1">
        <a:spcBef>
          <a:spcPct val="20000"/>
        </a:spcBef>
        <a:buFont typeface="Arial" pitchFamily="34" charset="0"/>
        <a:buChar char="•"/>
        <a:defRPr kumimoji="1" sz="46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873" rtl="0" eaLnBrk="1" latinLnBrk="0" hangingPunct="1">
        <a:defRPr kumimoji="1" sz="4210" kern="1200">
          <a:solidFill>
            <a:schemeClr val="tx1"/>
          </a:solidFill>
          <a:latin typeface="+mn-lt"/>
          <a:ea typeface="+mn-ea"/>
          <a:cs typeface="+mn-cs"/>
        </a:defRPr>
      </a:lvl1pPr>
      <a:lvl2pPr marL="1069437" algn="l" defTabSz="2138873" rtl="0" eaLnBrk="1" latinLnBrk="0" hangingPunct="1">
        <a:defRPr kumimoji="1" sz="4210" kern="1200">
          <a:solidFill>
            <a:schemeClr val="tx1"/>
          </a:solidFill>
          <a:latin typeface="+mn-lt"/>
          <a:ea typeface="+mn-ea"/>
          <a:cs typeface="+mn-cs"/>
        </a:defRPr>
      </a:lvl2pPr>
      <a:lvl3pPr marL="2138873" algn="l" defTabSz="2138873" rtl="0" eaLnBrk="1" latinLnBrk="0" hangingPunct="1">
        <a:defRPr kumimoji="1" sz="4210" kern="1200">
          <a:solidFill>
            <a:schemeClr val="tx1"/>
          </a:solidFill>
          <a:latin typeface="+mn-lt"/>
          <a:ea typeface="+mn-ea"/>
          <a:cs typeface="+mn-cs"/>
        </a:defRPr>
      </a:lvl3pPr>
      <a:lvl4pPr marL="3208310" algn="l" defTabSz="2138873" rtl="0" eaLnBrk="1" latinLnBrk="0" hangingPunct="1">
        <a:defRPr kumimoji="1" sz="4210" kern="1200">
          <a:solidFill>
            <a:schemeClr val="tx1"/>
          </a:solidFill>
          <a:latin typeface="+mn-lt"/>
          <a:ea typeface="+mn-ea"/>
          <a:cs typeface="+mn-cs"/>
        </a:defRPr>
      </a:lvl4pPr>
      <a:lvl5pPr marL="4277746" algn="l" defTabSz="2138873" rtl="0" eaLnBrk="1" latinLnBrk="0" hangingPunct="1">
        <a:defRPr kumimoji="1" sz="4210" kern="1200">
          <a:solidFill>
            <a:schemeClr val="tx1"/>
          </a:solidFill>
          <a:latin typeface="+mn-lt"/>
          <a:ea typeface="+mn-ea"/>
          <a:cs typeface="+mn-cs"/>
        </a:defRPr>
      </a:lvl5pPr>
      <a:lvl6pPr marL="5347183" algn="l" defTabSz="2138873" rtl="0" eaLnBrk="1" latinLnBrk="0" hangingPunct="1">
        <a:defRPr kumimoji="1" sz="4210" kern="1200">
          <a:solidFill>
            <a:schemeClr val="tx1"/>
          </a:solidFill>
          <a:latin typeface="+mn-lt"/>
          <a:ea typeface="+mn-ea"/>
          <a:cs typeface="+mn-cs"/>
        </a:defRPr>
      </a:lvl6pPr>
      <a:lvl7pPr marL="6416619" algn="l" defTabSz="2138873" rtl="0" eaLnBrk="1" latinLnBrk="0" hangingPunct="1">
        <a:defRPr kumimoji="1" sz="4210" kern="1200">
          <a:solidFill>
            <a:schemeClr val="tx1"/>
          </a:solidFill>
          <a:latin typeface="+mn-lt"/>
          <a:ea typeface="+mn-ea"/>
          <a:cs typeface="+mn-cs"/>
        </a:defRPr>
      </a:lvl7pPr>
      <a:lvl8pPr marL="7486056" algn="l" defTabSz="2138873" rtl="0" eaLnBrk="1" latinLnBrk="0" hangingPunct="1">
        <a:defRPr kumimoji="1" sz="4210" kern="1200">
          <a:solidFill>
            <a:schemeClr val="tx1"/>
          </a:solidFill>
          <a:latin typeface="+mn-lt"/>
          <a:ea typeface="+mn-ea"/>
          <a:cs typeface="+mn-cs"/>
        </a:defRPr>
      </a:lvl8pPr>
      <a:lvl9pPr marL="8555492" algn="l" defTabSz="2138873" rtl="0" eaLnBrk="1" latinLnBrk="0" hangingPunct="1">
        <a:defRPr kumimoji="1" sz="42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82C7280-1B2D-4E6A-A962-592425AAB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0025" y="1611313"/>
            <a:ext cx="18448338" cy="28590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7C3B644-30CE-482F-9D53-21B8E2988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70025" y="4910667"/>
            <a:ext cx="18448338" cy="237532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577707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9" r:id="rId2"/>
    <p:sldLayoutId id="2147483800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72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711200" indent="-711200" algn="l" defTabSz="914400" rtl="0" eaLnBrk="1" latinLnBrk="0" hangingPunct="1">
        <a:lnSpc>
          <a:spcPct val="100000"/>
        </a:lnSpc>
        <a:spcBef>
          <a:spcPts val="1200"/>
        </a:spcBef>
        <a:buClr>
          <a:schemeClr val="tx2"/>
        </a:buClr>
        <a:buFont typeface="Wingdings" panose="05000000000000000000" pitchFamily="2" charset="2"/>
        <a:buChar char="§"/>
        <a:defRPr sz="4400" kern="1200">
          <a:solidFill>
            <a:schemeClr val="tx1"/>
          </a:solidFill>
          <a:latin typeface="+mn-lt"/>
          <a:ea typeface="+mn-ea"/>
          <a:cs typeface="+mn-cs"/>
        </a:defRPr>
      </a:lvl1pPr>
      <a:lvl2pPr marL="1150938" indent="-693738" algn="l" defTabSz="914400" rtl="0" eaLnBrk="1" latinLnBrk="0" hangingPunct="1">
        <a:lnSpc>
          <a:spcPct val="100000"/>
        </a:lnSpc>
        <a:spcBef>
          <a:spcPts val="1200"/>
        </a:spcBef>
        <a:buClr>
          <a:schemeClr val="tx2"/>
        </a:buClr>
        <a:buFont typeface="Arial" panose="020B0604020202020204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600" indent="-711200" algn="l" defTabSz="914400" rtl="0" eaLnBrk="1" latinLnBrk="0" hangingPunct="1">
        <a:lnSpc>
          <a:spcPct val="100000"/>
        </a:lnSpc>
        <a:spcBef>
          <a:spcPts val="1200"/>
        </a:spcBef>
        <a:buClr>
          <a:schemeClr val="tx2"/>
        </a:buClr>
        <a:buFont typeface="Courier New" panose="02070309020205020404" pitchFamily="49" charset="0"/>
        <a:buChar char="o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065338" indent="-693738" algn="l" defTabSz="914400" rtl="0" eaLnBrk="1" latinLnBrk="0" hangingPunct="1">
        <a:lnSpc>
          <a:spcPct val="100000"/>
        </a:lnSpc>
        <a:spcBef>
          <a:spcPts val="1200"/>
        </a:spcBef>
        <a:buClr>
          <a:schemeClr val="tx2"/>
        </a:buClr>
        <a:buFont typeface="Courier New" panose="02070309020205020404" pitchFamily="49" charset="0"/>
        <a:buChar char="o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2674938" indent="-846138" algn="l" defTabSz="914400" rtl="0" eaLnBrk="1" latinLnBrk="0" hangingPunct="1">
        <a:lnSpc>
          <a:spcPct val="100000"/>
        </a:lnSpc>
        <a:spcBef>
          <a:spcPts val="1200"/>
        </a:spcBef>
        <a:buClr>
          <a:schemeClr val="tx2"/>
        </a:buClr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90084F5-A0B1-77BB-4B99-8E1067A57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0452" y="1611877"/>
            <a:ext cx="18447484" cy="58518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4195D29-F119-842C-3D2E-6FF81AFAAF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70452" y="8059375"/>
            <a:ext cx="18447484" cy="192093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51D7FEA-9B2C-2166-F808-88E12A1F71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70453" y="28060642"/>
            <a:ext cx="481238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0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F7D0C-BD14-46B7-9939-E64B297E0BFD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300949D-0AE7-4E31-61BB-A86F6C66F9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084904" y="28060642"/>
            <a:ext cx="7218581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0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FE1909A-A080-B595-2ABE-3E4D8FD5C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105551" y="28060642"/>
            <a:ext cx="481238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0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4A118-D43E-4FB5-AEFE-5BB956755C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727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hf hdr="0" ftr="0" dt="0"/>
  <p:txStyles>
    <p:titleStyle>
      <a:lvl1pPr algn="l" defTabSz="1604104" rtl="0" eaLnBrk="1" latinLnBrk="0" hangingPunct="1">
        <a:lnSpc>
          <a:spcPct val="90000"/>
        </a:lnSpc>
        <a:spcBef>
          <a:spcPct val="0"/>
        </a:spcBef>
        <a:buNone/>
        <a:defRPr sz="77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1027" indent="-401027" algn="l" defTabSz="1604104" rtl="0" eaLnBrk="1" latinLnBrk="0" hangingPunct="1">
        <a:lnSpc>
          <a:spcPct val="90000"/>
        </a:lnSpc>
        <a:spcBef>
          <a:spcPts val="1753"/>
        </a:spcBef>
        <a:buFont typeface="Arial" panose="020B0604020202020204" pitchFamily="34" charset="0"/>
        <a:buChar char="•"/>
        <a:defRPr sz="4912" kern="1200">
          <a:solidFill>
            <a:schemeClr val="tx1"/>
          </a:solidFill>
          <a:latin typeface="+mn-lt"/>
          <a:ea typeface="+mn-ea"/>
          <a:cs typeface="+mn-cs"/>
        </a:defRPr>
      </a:lvl1pPr>
      <a:lvl2pPr marL="1203079" indent="-401027" algn="l" defTabSz="1604104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4211" kern="1200">
          <a:solidFill>
            <a:schemeClr val="tx1"/>
          </a:solidFill>
          <a:latin typeface="+mn-lt"/>
          <a:ea typeface="+mn-ea"/>
          <a:cs typeface="+mn-cs"/>
        </a:defRPr>
      </a:lvl2pPr>
      <a:lvl3pPr marL="2005131" indent="-401027" algn="l" defTabSz="1604104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3510" kern="1200">
          <a:solidFill>
            <a:schemeClr val="tx1"/>
          </a:solidFill>
          <a:latin typeface="+mn-lt"/>
          <a:ea typeface="+mn-ea"/>
          <a:cs typeface="+mn-cs"/>
        </a:defRPr>
      </a:lvl3pPr>
      <a:lvl4pPr marL="2807183" indent="-401027" algn="l" defTabSz="1604104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3159" kern="1200">
          <a:solidFill>
            <a:schemeClr val="tx1"/>
          </a:solidFill>
          <a:latin typeface="+mn-lt"/>
          <a:ea typeface="+mn-ea"/>
          <a:cs typeface="+mn-cs"/>
        </a:defRPr>
      </a:lvl4pPr>
      <a:lvl5pPr marL="3609235" indent="-401027" algn="l" defTabSz="1604104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3159" kern="1200">
          <a:solidFill>
            <a:schemeClr val="tx1"/>
          </a:solidFill>
          <a:latin typeface="+mn-lt"/>
          <a:ea typeface="+mn-ea"/>
          <a:cs typeface="+mn-cs"/>
        </a:defRPr>
      </a:lvl5pPr>
      <a:lvl6pPr marL="4411287" indent="-401027" algn="l" defTabSz="1604104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3159" kern="1200">
          <a:solidFill>
            <a:schemeClr val="tx1"/>
          </a:solidFill>
          <a:latin typeface="+mn-lt"/>
          <a:ea typeface="+mn-ea"/>
          <a:cs typeface="+mn-cs"/>
        </a:defRPr>
      </a:lvl6pPr>
      <a:lvl7pPr marL="5213342" indent="-401027" algn="l" defTabSz="1604104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3159" kern="1200">
          <a:solidFill>
            <a:schemeClr val="tx1"/>
          </a:solidFill>
          <a:latin typeface="+mn-lt"/>
          <a:ea typeface="+mn-ea"/>
          <a:cs typeface="+mn-cs"/>
        </a:defRPr>
      </a:lvl7pPr>
      <a:lvl8pPr marL="6015394" indent="-401027" algn="l" defTabSz="1604104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3159" kern="1200">
          <a:solidFill>
            <a:schemeClr val="tx1"/>
          </a:solidFill>
          <a:latin typeface="+mn-lt"/>
          <a:ea typeface="+mn-ea"/>
          <a:cs typeface="+mn-cs"/>
        </a:defRPr>
      </a:lvl8pPr>
      <a:lvl9pPr marL="6817446" indent="-401027" algn="l" defTabSz="1604104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31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04104" rtl="0" eaLnBrk="1" latinLnBrk="0" hangingPunct="1">
        <a:defRPr sz="3159" kern="1200">
          <a:solidFill>
            <a:schemeClr val="tx1"/>
          </a:solidFill>
          <a:latin typeface="+mn-lt"/>
          <a:ea typeface="+mn-ea"/>
          <a:cs typeface="+mn-cs"/>
        </a:defRPr>
      </a:lvl1pPr>
      <a:lvl2pPr marL="802052" algn="l" defTabSz="1604104" rtl="0" eaLnBrk="1" latinLnBrk="0" hangingPunct="1">
        <a:defRPr sz="3159" kern="1200">
          <a:solidFill>
            <a:schemeClr val="tx1"/>
          </a:solidFill>
          <a:latin typeface="+mn-lt"/>
          <a:ea typeface="+mn-ea"/>
          <a:cs typeface="+mn-cs"/>
        </a:defRPr>
      </a:lvl2pPr>
      <a:lvl3pPr marL="1604104" algn="l" defTabSz="1604104" rtl="0" eaLnBrk="1" latinLnBrk="0" hangingPunct="1">
        <a:defRPr sz="3159" kern="1200">
          <a:solidFill>
            <a:schemeClr val="tx1"/>
          </a:solidFill>
          <a:latin typeface="+mn-lt"/>
          <a:ea typeface="+mn-ea"/>
          <a:cs typeface="+mn-cs"/>
        </a:defRPr>
      </a:lvl3pPr>
      <a:lvl4pPr marL="2406156" algn="l" defTabSz="1604104" rtl="0" eaLnBrk="1" latinLnBrk="0" hangingPunct="1">
        <a:defRPr sz="3159" kern="1200">
          <a:solidFill>
            <a:schemeClr val="tx1"/>
          </a:solidFill>
          <a:latin typeface="+mn-lt"/>
          <a:ea typeface="+mn-ea"/>
          <a:cs typeface="+mn-cs"/>
        </a:defRPr>
      </a:lvl4pPr>
      <a:lvl5pPr marL="3208211" algn="l" defTabSz="1604104" rtl="0" eaLnBrk="1" latinLnBrk="0" hangingPunct="1">
        <a:defRPr sz="3159" kern="1200">
          <a:solidFill>
            <a:schemeClr val="tx1"/>
          </a:solidFill>
          <a:latin typeface="+mn-lt"/>
          <a:ea typeface="+mn-ea"/>
          <a:cs typeface="+mn-cs"/>
        </a:defRPr>
      </a:lvl5pPr>
      <a:lvl6pPr marL="4010263" algn="l" defTabSz="1604104" rtl="0" eaLnBrk="1" latinLnBrk="0" hangingPunct="1">
        <a:defRPr sz="3159" kern="1200">
          <a:solidFill>
            <a:schemeClr val="tx1"/>
          </a:solidFill>
          <a:latin typeface="+mn-lt"/>
          <a:ea typeface="+mn-ea"/>
          <a:cs typeface="+mn-cs"/>
        </a:defRPr>
      </a:lvl6pPr>
      <a:lvl7pPr marL="4812315" algn="l" defTabSz="1604104" rtl="0" eaLnBrk="1" latinLnBrk="0" hangingPunct="1">
        <a:defRPr sz="3159" kern="1200">
          <a:solidFill>
            <a:schemeClr val="tx1"/>
          </a:solidFill>
          <a:latin typeface="+mn-lt"/>
          <a:ea typeface="+mn-ea"/>
          <a:cs typeface="+mn-cs"/>
        </a:defRPr>
      </a:lvl7pPr>
      <a:lvl8pPr marL="5614367" algn="l" defTabSz="1604104" rtl="0" eaLnBrk="1" latinLnBrk="0" hangingPunct="1">
        <a:defRPr sz="3159" kern="1200">
          <a:solidFill>
            <a:schemeClr val="tx1"/>
          </a:solidFill>
          <a:latin typeface="+mn-lt"/>
          <a:ea typeface="+mn-ea"/>
          <a:cs typeface="+mn-cs"/>
        </a:defRPr>
      </a:lvl8pPr>
      <a:lvl9pPr marL="6416419" algn="l" defTabSz="1604104" rtl="0" eaLnBrk="1" latinLnBrk="0" hangingPunct="1">
        <a:defRPr sz="31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s://forms.office.com/r/SRQqSZHRJh?origin=lprLink" TargetMode="External"/><Relationship Id="rId7" Type="http://schemas.openxmlformats.org/officeDocument/2006/relationships/hyperlink" Target="mailto:hisoda@mathworks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6" Type="http://schemas.openxmlformats.org/officeDocument/2006/relationships/hyperlink" Target="mailto:aoyagi-h@pref.gunma.lg.jp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jpe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5">
            <a:extLst>
              <a:ext uri="{FF2B5EF4-FFF2-40B4-BE49-F238E27FC236}">
                <a16:creationId xmlns:a16="http://schemas.microsoft.com/office/drawing/2014/main" id="{E82EDE05-268C-4380-B1E0-E5293DD5CD9B}"/>
              </a:ext>
            </a:extLst>
          </p:cNvPr>
          <p:cNvSpPr txBox="1">
            <a:spLocks/>
          </p:cNvSpPr>
          <p:nvPr/>
        </p:nvSpPr>
        <p:spPr>
          <a:xfrm>
            <a:off x="686556" y="5791457"/>
            <a:ext cx="20015281" cy="957307"/>
          </a:xfrm>
          <a:prstGeom prst="rect">
            <a:avLst/>
          </a:prstGeom>
        </p:spPr>
        <p:txBody>
          <a:bodyPr vert="horz" lIns="284503" tIns="142250" rIns="284503" bIns="142250" rtlCol="0" anchor="t">
            <a:noAutofit/>
          </a:bodyPr>
          <a:lstStyle>
            <a:lvl1pPr algn="ctr" defTabSz="1463040" rtl="0" eaLnBrk="1" latinLnBrk="0" hangingPunct="1">
              <a:spcBef>
                <a:spcPct val="0"/>
              </a:spcBef>
              <a:buNone/>
              <a:defRPr sz="7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4137623" fontAlgn="auto">
              <a:spcAft>
                <a:spcPts val="0"/>
              </a:spcAft>
            </a:pPr>
            <a:endParaRPr kumimoji="1" lang="ja-JP" altLang="en-US" sz="5400" b="1">
              <a:solidFill>
                <a:prstClr val="black">
                  <a:lumMod val="75000"/>
                  <a:lumOff val="2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graphicFrame>
        <p:nvGraphicFramePr>
          <p:cNvPr id="23" name="表 22">
            <a:extLst>
              <a:ext uri="{FF2B5EF4-FFF2-40B4-BE49-F238E27FC236}">
                <a16:creationId xmlns:a16="http://schemas.microsoft.com/office/drawing/2014/main" id="{8093C028-257F-4F0C-A3F6-254BF0D792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383162"/>
              </p:ext>
            </p:extLst>
          </p:nvPr>
        </p:nvGraphicFramePr>
        <p:xfrm>
          <a:off x="686551" y="9551792"/>
          <a:ext cx="20236948" cy="15736382"/>
        </p:xfrm>
        <a:graphic>
          <a:graphicData uri="http://schemas.openxmlformats.org/drawingml/2006/table">
            <a:tbl>
              <a:tblPr/>
              <a:tblGrid>
                <a:gridCol w="20236948">
                  <a:extLst>
                    <a:ext uri="{9D8B030D-6E8A-4147-A177-3AD203B41FA5}">
                      <a16:colId xmlns:a16="http://schemas.microsoft.com/office/drawing/2014/main" val="2087076667"/>
                    </a:ext>
                  </a:extLst>
                </a:gridCol>
              </a:tblGrid>
              <a:tr h="310205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endParaRPr lang="en-US" altLang="ja-JP" sz="8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altLang="ja-JP" sz="4400" b="1" u="non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13:30 - 14:00 </a:t>
                      </a:r>
                      <a:r>
                        <a:rPr lang="ja-JP" altLang="en-US" sz="4400" b="1" u="non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ご挨拶、技術支援事例のご紹介（群馬産業技術センター）</a:t>
                      </a:r>
                      <a:endParaRPr lang="en-US" altLang="ja-JP" sz="8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604104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800" b="0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604104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今の業務を見直したい、新しい何かを始めたい。そう思ってもなかなか時間が取れないことが多いでしょう。日頃の業務の中にはもっとラクにできることがあり、デジタルツールを活用することで楽しく取り組むこともできます。このセッションでは時間や人手不足でお困りの方を対象に、群馬産業技術センターでの技術支援事例をご紹介いたします。</a:t>
                      </a:r>
                      <a:endParaRPr lang="en-US" altLang="ja-JP" sz="3600" b="0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6938" marR="26938" marT="26938" marB="26938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89369734"/>
                  </a:ext>
                </a:extLst>
              </a:tr>
              <a:tr h="2774495"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None/>
                      </a:pPr>
                      <a:endParaRPr lang="en-US" altLang="ja-JP" sz="800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563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ja-JP" sz="4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14:00 - 14:30 MATLAB</a:t>
                      </a:r>
                      <a:r>
                        <a:rPr kumimoji="0" lang="ja-JP" altLang="en-US" sz="4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があなたの仕事をラクにする </a:t>
                      </a:r>
                      <a:endParaRPr kumimoji="0" lang="en-US" altLang="ja-JP" sz="4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7563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ja-JP" altLang="en-US" sz="4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　　　　　　　　　　　　　　　　　　　　　　　～ビートルズからナットまで～（</a:t>
                      </a:r>
                      <a:r>
                        <a:rPr kumimoji="0" lang="en-US" altLang="ja-JP" sz="4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Mathworks</a:t>
                      </a:r>
                      <a:r>
                        <a:rPr kumimoji="0" lang="ja-JP" altLang="en-US" sz="4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）</a:t>
                      </a:r>
                      <a:endParaRPr kumimoji="0" lang="en-US" altLang="ja-JP" sz="4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7563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altLang="ja-JP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7563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ja-JP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MATLAB</a:t>
                      </a:r>
                      <a:r>
                        <a:rPr kumimoji="0" lang="ja-JP" altLang="en-US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は、数百万人の技術者が、データの解析やアルゴリズムの開発、シミュレーションなどに使用しているソフトウェアです。シンプルに、高機能な関数電卓、と言えるかもしれません。このセッションでは、高機能関数電卓である</a:t>
                      </a:r>
                      <a:r>
                        <a:rPr kumimoji="0" lang="en-US" altLang="ja-JP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MATLAB</a:t>
                      </a:r>
                      <a:r>
                        <a:rPr kumimoji="0" lang="ja-JP" altLang="en-US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が、どのように皆様の仕事をラクにしているのか、ビートルズのライブ音源のリマスタリングから、ナットやワッシャーなどの不良判定まで、様々な事例を交えながら、ご紹介いたします。</a:t>
                      </a:r>
                      <a:endParaRPr kumimoji="0" lang="en-US" altLang="ja-JP" sz="3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7563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altLang="ja-JP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571500" marR="0" lvl="0" indent="-571500" algn="l" defTabSz="7563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kumimoji="0" lang="en-US" altLang="ja-JP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26938" marR="26938" marT="26938" marB="26938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43573984"/>
                  </a:ext>
                </a:extLst>
              </a:tr>
              <a:tr h="796096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en-US" altLang="ja-JP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ja-JP" sz="4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14:30 - 14:40</a:t>
                      </a:r>
                      <a:r>
                        <a:rPr kumimoji="0" lang="ja-JP" altLang="en-US" sz="4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質疑応答・休憩</a:t>
                      </a:r>
                      <a:endParaRPr kumimoji="0" lang="en-US" altLang="ja-JP" sz="4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en-US" altLang="ja-JP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26938" marR="26938" marT="26938" marB="26938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45649591"/>
                  </a:ext>
                </a:extLst>
              </a:tr>
              <a:tr h="3042085">
                <a:tc>
                  <a:txBody>
                    <a:bodyPr/>
                    <a:lstStyle/>
                    <a:p>
                      <a:pPr marL="0" marR="0" lvl="0" indent="0" algn="l" defTabSz="7563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altLang="ja-JP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7563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ja-JP" sz="4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14:40 - 15:20 </a:t>
                      </a:r>
                      <a:r>
                        <a:rPr kumimoji="0" lang="ja-JP" altLang="en-US" sz="4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官能評価を自動化する </a:t>
                      </a:r>
                      <a:endParaRPr kumimoji="0" lang="en-US" altLang="ja-JP" sz="4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7563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ja-JP" altLang="en-US" sz="4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　　　　　　　　　　～外観検査から異音検査まで～（体験実習あり）（</a:t>
                      </a:r>
                      <a:r>
                        <a:rPr kumimoji="0" lang="en-US" altLang="ja-JP" sz="4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Mathworks</a:t>
                      </a:r>
                      <a:r>
                        <a:rPr kumimoji="0" lang="ja-JP" altLang="en-US" sz="4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）</a:t>
                      </a:r>
                      <a:endParaRPr kumimoji="0" lang="en-US" altLang="ja-JP" sz="4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7563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ja-JP" alt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　　</a:t>
                      </a:r>
                      <a:endParaRPr kumimoji="0" lang="en-US" altLang="ja-JP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7563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ja-JP" altLang="en-US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傷や塗装の不具合を判定する目視検査や、異常状態を音で判別する異音検査等、従来人が行ってきた官能評価作業を、</a:t>
                      </a:r>
                      <a:r>
                        <a:rPr kumimoji="0" lang="en-US" altLang="ja-JP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AI</a:t>
                      </a:r>
                      <a:r>
                        <a:rPr kumimoji="0" lang="ja-JP" altLang="en-US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技術により自動化する取り組みが進んでいます。本セッションでは、画像や音を題材として、正常と異常を判別する手法をご紹介いたします。信号の特性の可視化に便利な”アプリ”の操作を実際に体験していただけますので、是非ご参加ください。</a:t>
                      </a:r>
                      <a:endParaRPr kumimoji="0" lang="en-US" altLang="ja-JP" sz="3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7563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altLang="ja-JP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26938" marR="26938" marT="26938" marB="26938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46699355"/>
                  </a:ext>
                </a:extLst>
              </a:tr>
              <a:tr h="1729825">
                <a:tc>
                  <a:txBody>
                    <a:bodyPr/>
                    <a:lstStyle/>
                    <a:p>
                      <a:pPr marL="0" marR="0" lvl="0" indent="0" algn="l" defTabSz="7563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altLang="ja-JP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7563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ja-JP" sz="4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15:20 - 15:50</a:t>
                      </a:r>
                      <a:r>
                        <a:rPr kumimoji="0" lang="ja-JP" altLang="en-US" sz="4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質疑応答・よろず相談会</a:t>
                      </a:r>
                      <a:endParaRPr kumimoji="0" lang="en-US" altLang="ja-JP" sz="4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7563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altLang="ja-JP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7563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</a:t>
                      </a:r>
                      <a:r>
                        <a:rPr kumimoji="0" lang="ja-JP" altLang="en-US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群馬産業技術センターとマスワークスでは、省力化のためのご支援を行っております。ぜひご相談ください。</a:t>
                      </a:r>
                      <a:endParaRPr kumimoji="0" lang="en-US" altLang="ja-JP" sz="3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7563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altLang="ja-JP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26938" marR="26938" marT="26938" marB="26938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87593841"/>
                  </a:ext>
                </a:extLst>
              </a:tr>
            </a:tbl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B991C16B-296B-9A9A-44B6-8D88C822C8F8}"/>
              </a:ext>
            </a:extLst>
          </p:cNvPr>
          <p:cNvSpPr>
            <a:spLocks noGrp="1"/>
          </p:cNvSpPr>
          <p:nvPr/>
        </p:nvSpPr>
        <p:spPr>
          <a:xfrm>
            <a:off x="347197" y="3095768"/>
            <a:ext cx="20576310" cy="3090636"/>
          </a:xfrm>
          <a:prstGeom prst="rect">
            <a:avLst/>
          </a:prstGeom>
        </p:spPr>
        <p:txBody>
          <a:bodyPr>
            <a:noAutofit/>
          </a:bodyPr>
          <a:lstStyle>
            <a:lvl1pPr algn="l" defTabSz="7563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3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2138892" fontAlgn="auto">
              <a:lnSpc>
                <a:spcPct val="100000"/>
              </a:lnSpc>
              <a:spcAft>
                <a:spcPts val="0"/>
              </a:spcAft>
            </a:pPr>
            <a:endParaRPr lang="en-US" altLang="ja-JP" sz="1600" b="1" dirty="0">
              <a:solidFill>
                <a:srgbClr val="176DAD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defTabSz="2138892" fontAlgn="auto">
              <a:lnSpc>
                <a:spcPct val="100000"/>
              </a:lnSpc>
              <a:spcAft>
                <a:spcPts val="0"/>
              </a:spcAft>
            </a:pPr>
            <a:endParaRPr lang="en-US" altLang="ja-JP" sz="1600" b="1" dirty="0">
              <a:solidFill>
                <a:srgbClr val="176DAD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algn="ctr" defTabSz="2138892" fontAlgn="auto">
              <a:lnSpc>
                <a:spcPct val="100000"/>
              </a:lnSpc>
              <a:spcAft>
                <a:spcPts val="0"/>
              </a:spcAft>
            </a:pPr>
            <a:r>
              <a:rPr lang="ja-JP" altLang="en-US" sz="6600" b="1" dirty="0">
                <a:solidFill>
                  <a:srgbClr val="176DAD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あなたの仕事をラクにする！アプリケーションの作成と活用</a:t>
            </a:r>
          </a:p>
          <a:p>
            <a:pPr algn="ctr" defTabSz="2138892" fontAlgn="auto">
              <a:lnSpc>
                <a:spcPct val="100000"/>
              </a:lnSpc>
              <a:spcAft>
                <a:spcPts val="0"/>
              </a:spcAft>
            </a:pPr>
            <a:r>
              <a:rPr lang="ja-JP" altLang="en-US" sz="6600" b="1" dirty="0">
                <a:solidFill>
                  <a:srgbClr val="176DAD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～外観検査と異音検査の省力化～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DB745C1-A4C2-481F-DB3F-5C69DA0BCB35}"/>
              </a:ext>
            </a:extLst>
          </p:cNvPr>
          <p:cNvSpPr txBox="1"/>
          <p:nvPr/>
        </p:nvSpPr>
        <p:spPr>
          <a:xfrm>
            <a:off x="686550" y="5939144"/>
            <a:ext cx="20701837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4137623" fontAlgn="auto">
              <a:spcAft>
                <a:spcPts val="0"/>
              </a:spcAft>
            </a:pPr>
            <a:r>
              <a:rPr lang="en-US" altLang="ja-JP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【</a:t>
            </a:r>
            <a:r>
              <a:rPr lang="ja-JP" alt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日時</a:t>
            </a:r>
            <a:r>
              <a:rPr lang="en-US" altLang="ja-JP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】 2024</a:t>
            </a:r>
            <a:r>
              <a:rPr lang="ja-JP" alt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年 </a:t>
            </a:r>
            <a:r>
              <a:rPr lang="en-US" altLang="ja-JP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8</a:t>
            </a:r>
            <a:r>
              <a:rPr lang="ja-JP" alt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月 </a:t>
            </a:r>
            <a:r>
              <a:rPr lang="en-US" altLang="ja-JP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22</a:t>
            </a:r>
            <a:r>
              <a:rPr lang="ja-JP" alt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日</a:t>
            </a:r>
            <a:r>
              <a:rPr lang="en-US" altLang="ja-JP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(</a:t>
            </a:r>
            <a:r>
              <a:rPr lang="ja-JP" alt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木</a:t>
            </a:r>
            <a:r>
              <a:rPr lang="en-US" altLang="ja-JP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)</a:t>
            </a:r>
            <a:r>
              <a:rPr lang="ja-JP" alt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 </a:t>
            </a:r>
            <a:r>
              <a:rPr lang="en-US" altLang="ja-JP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13:30-15:50</a:t>
            </a:r>
            <a:r>
              <a:rPr lang="ja-JP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（</a:t>
            </a:r>
            <a:r>
              <a:rPr lang="en-US" altLang="ja-JP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13:15</a:t>
            </a:r>
            <a:r>
              <a:rPr lang="ja-JP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開場）</a:t>
            </a:r>
            <a:endParaRPr lang="en-US" altLang="ja-JP" sz="4000" b="1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/>
            </a:endParaRPr>
          </a:p>
          <a:p>
            <a:pPr algn="l" defTabSz="4137623" fontAlgn="auto">
              <a:spcAft>
                <a:spcPts val="0"/>
              </a:spcAft>
            </a:pPr>
            <a:endParaRPr lang="en-US" altLang="ja-JP" sz="2400" b="1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/>
            </a:endParaRPr>
          </a:p>
          <a:p>
            <a:pPr algn="l" defTabSz="4137623" fontAlgn="auto">
              <a:spcAft>
                <a:spcPts val="0"/>
              </a:spcAft>
            </a:pPr>
            <a:r>
              <a:rPr lang="en-US" altLang="ja-JP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【</a:t>
            </a:r>
            <a:r>
              <a:rPr lang="ja-JP" alt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場所</a:t>
            </a:r>
            <a:r>
              <a:rPr lang="en-US" altLang="ja-JP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】 </a:t>
            </a:r>
            <a:r>
              <a:rPr lang="ja-JP" alt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群馬産業技術センター </a:t>
            </a:r>
            <a:r>
              <a:rPr lang="en-US" altLang="ja-JP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2F </a:t>
            </a:r>
            <a:r>
              <a:rPr lang="ja-JP" alt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コンピュータ実験室</a:t>
            </a:r>
            <a:r>
              <a:rPr lang="ja-JP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（</a:t>
            </a:r>
            <a:r>
              <a:rPr lang="zh-TW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前橋市亀里町</a:t>
            </a:r>
            <a:r>
              <a:rPr lang="en-US" altLang="zh-TW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884-1</a:t>
            </a:r>
            <a:r>
              <a:rPr lang="ja-JP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）</a:t>
            </a:r>
            <a:endParaRPr lang="en-US" altLang="ja-JP" sz="3600" b="1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algn="l" defTabSz="4137623" fontAlgn="auto">
              <a:spcAft>
                <a:spcPts val="0"/>
              </a:spcAft>
            </a:pPr>
            <a:endParaRPr lang="en-US" altLang="ja-JP" sz="2400" b="1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algn="l" defTabSz="4137623" fontAlgn="auto">
              <a:spcAft>
                <a:spcPts val="0"/>
              </a:spcAft>
            </a:pPr>
            <a:r>
              <a:rPr lang="en-US" altLang="ja-JP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【</a:t>
            </a:r>
            <a:r>
              <a:rPr lang="ja-JP" alt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費用</a:t>
            </a:r>
            <a:r>
              <a:rPr lang="en-US" altLang="ja-JP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】 </a:t>
            </a:r>
            <a:r>
              <a:rPr lang="ja-JP" alt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無料</a:t>
            </a:r>
            <a:endParaRPr lang="en-US" altLang="ja-JP" sz="5400" b="1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5" name="サブタイトル 2">
            <a:extLst>
              <a:ext uri="{FF2B5EF4-FFF2-40B4-BE49-F238E27FC236}">
                <a16:creationId xmlns:a16="http://schemas.microsoft.com/office/drawing/2014/main" id="{25DE1D13-13DC-DCA0-BA42-041C706BFC52}"/>
              </a:ext>
            </a:extLst>
          </p:cNvPr>
          <p:cNvSpPr txBox="1">
            <a:spLocks/>
          </p:cNvSpPr>
          <p:nvPr/>
        </p:nvSpPr>
        <p:spPr>
          <a:xfrm>
            <a:off x="13934643" y="27286912"/>
            <a:ext cx="7453745" cy="2929442"/>
          </a:xfrm>
        </p:spPr>
        <p:txBody>
          <a:bodyPr>
            <a:noAutofit/>
          </a:bodyPr>
          <a:lstStyle>
            <a:lvl1pPr marL="0" indent="0" algn="l" defTabSz="916686" rtl="0" eaLnBrk="1" latinLnBrk="0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 sz="1604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8340" indent="0" algn="ctr" defTabSz="916686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6680" indent="0" algn="ctr" defTabSz="916686" rtl="0" eaLnBrk="1" latinLnBrk="0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 sz="1604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5020" indent="0" algn="ctr" defTabSz="916686" rtl="0" eaLnBrk="1" latinLnBrk="0" hangingPunct="1">
              <a:spcBef>
                <a:spcPct val="20000"/>
              </a:spcBef>
              <a:buFont typeface="Arial" pitchFamily="34" charset="0"/>
              <a:buNone/>
              <a:defRPr sz="1604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33361" indent="0" algn="ctr" defTabSz="916686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404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91701" indent="0" algn="ctr" defTabSz="916686" rtl="0" eaLnBrk="1" latinLnBrk="0" hangingPunct="1">
              <a:spcBef>
                <a:spcPct val="20000"/>
              </a:spcBef>
              <a:buFont typeface="Arial" pitchFamily="34" charset="0"/>
              <a:buNone/>
              <a:defRPr sz="2005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50041" indent="0" algn="ctr" defTabSz="916686" rtl="0" eaLnBrk="1" latinLnBrk="0" hangingPunct="1">
              <a:spcBef>
                <a:spcPct val="20000"/>
              </a:spcBef>
              <a:buFont typeface="Arial" pitchFamily="34" charset="0"/>
              <a:buNone/>
              <a:defRPr sz="2005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8381" indent="0" algn="ctr" defTabSz="916686" rtl="0" eaLnBrk="1" latinLnBrk="0" hangingPunct="1">
              <a:spcBef>
                <a:spcPct val="20000"/>
              </a:spcBef>
              <a:buFont typeface="Arial" pitchFamily="34" charset="0"/>
              <a:buNone/>
              <a:defRPr sz="2005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66721" indent="0" algn="ctr" defTabSz="916686" rtl="0" eaLnBrk="1" latinLnBrk="0" hangingPunct="1">
              <a:spcBef>
                <a:spcPct val="20000"/>
              </a:spcBef>
              <a:buFont typeface="Arial" pitchFamily="34" charset="0"/>
              <a:buNone/>
              <a:defRPr sz="2005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営業担当</a:t>
            </a:r>
            <a:r>
              <a:rPr lang="en-US" altLang="ja-JP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sz="3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マスワークス合同会社</a:t>
            </a:r>
            <a:endParaRPr lang="en-US" altLang="ja-JP" sz="3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磯田　浩志（</a:t>
            </a:r>
            <a:r>
              <a:rPr lang="en-US" altLang="ja-JP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Hiroshi Isoda</a:t>
            </a:r>
            <a:r>
              <a:rPr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  <a:p>
            <a:r>
              <a:rPr lang="en-US" altLang="ja-JP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Email: hisoda@mathworks.com</a:t>
            </a:r>
          </a:p>
          <a:p>
            <a:r>
              <a:rPr lang="en-US" altLang="ja-JP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TEL: 03-6367-6885</a:t>
            </a:r>
          </a:p>
        </p:txBody>
      </p:sp>
      <p:sp>
        <p:nvSpPr>
          <p:cNvPr id="2" name="Title 5">
            <a:extLst>
              <a:ext uri="{FF2B5EF4-FFF2-40B4-BE49-F238E27FC236}">
                <a16:creationId xmlns:a16="http://schemas.microsoft.com/office/drawing/2014/main" id="{862EDAD7-D9C7-E704-FCBF-C5A9E7B6BDED}"/>
              </a:ext>
            </a:extLst>
          </p:cNvPr>
          <p:cNvSpPr>
            <a:spLocks noGrp="1"/>
          </p:cNvSpPr>
          <p:nvPr/>
        </p:nvSpPr>
        <p:spPr>
          <a:xfrm>
            <a:off x="686550" y="25453105"/>
            <a:ext cx="18312650" cy="19611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7563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3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2138892" fontAlgn="auto">
              <a:lnSpc>
                <a:spcPct val="100000"/>
              </a:lnSpc>
              <a:spcAft>
                <a:spcPts val="0"/>
              </a:spcAft>
            </a:pPr>
            <a:endParaRPr lang="en-US" altLang="ja-JP" sz="1000" b="1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defTabSz="2138892" fontAlgn="auto">
              <a:lnSpc>
                <a:spcPct val="100000"/>
              </a:lnSpc>
              <a:spcAft>
                <a:spcPts val="0"/>
              </a:spcAft>
            </a:pPr>
            <a:r>
              <a:rPr lang="en-US" altLang="ja-JP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【</a:t>
            </a:r>
            <a:r>
              <a:rPr lang="ja-JP" alt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お申込み</a:t>
            </a:r>
            <a:r>
              <a:rPr lang="en-US" altLang="ja-JP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】</a:t>
            </a:r>
            <a:r>
              <a:rPr lang="ja-JP" alt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（事前申込制）</a:t>
            </a:r>
            <a:endParaRPr lang="en-US" altLang="ja-JP" sz="5400" b="1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defTabSz="2138892" fontAlgn="auto">
              <a:lnSpc>
                <a:spcPct val="100000"/>
              </a:lnSpc>
              <a:spcAft>
                <a:spcPts val="0"/>
              </a:spcAft>
            </a:pPr>
            <a:r>
              <a:rPr lang="en-US" altLang="ja-JP" sz="4400" b="1" dirty="0"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  <a:hlinkClick r:id="rId3"/>
              </a:rPr>
              <a:t>https://forms.office.com/r/SRQqSZHRJh?origin=lprLink</a:t>
            </a:r>
            <a:endParaRPr lang="en-US" altLang="ja-JP" sz="4400" b="1" dirty="0"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pic>
        <p:nvPicPr>
          <p:cNvPr id="18" name="Background" descr="bluemesh.jpg">
            <a:extLst>
              <a:ext uri="{FF2B5EF4-FFF2-40B4-BE49-F238E27FC236}">
                <a16:creationId xmlns:a16="http://schemas.microsoft.com/office/drawing/2014/main" id="{1DA68386-8C1A-3192-D3F0-8989F2C70D9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/>
          <a:srcRect l="30162" t="64452" b="26886"/>
          <a:stretch/>
        </p:blipFill>
        <p:spPr>
          <a:xfrm>
            <a:off x="0" y="-5660"/>
            <a:ext cx="21388388" cy="1489903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B821185D-C8FD-E0B6-6F65-F23C6E748B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0988" y="25370816"/>
            <a:ext cx="3224686" cy="3224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79F69F6-2491-F92C-CBB8-F973CF1B8118}"/>
              </a:ext>
            </a:extLst>
          </p:cNvPr>
          <p:cNvSpPr txBox="1"/>
          <p:nvPr/>
        </p:nvSpPr>
        <p:spPr>
          <a:xfrm>
            <a:off x="686550" y="27811066"/>
            <a:ext cx="579044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4137623" fontAlgn="auto">
              <a:spcAft>
                <a:spcPts val="0"/>
              </a:spcAft>
            </a:pPr>
            <a:r>
              <a:rPr lang="en-US" altLang="ja-JP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【</a:t>
            </a:r>
            <a:r>
              <a:rPr lang="ja-JP" alt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お問合</a:t>
            </a:r>
            <a:r>
              <a:rPr lang="en-US" altLang="ja-JP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】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8AFEDB3-23B1-B300-7800-42B9D7ABA894}"/>
              </a:ext>
            </a:extLst>
          </p:cNvPr>
          <p:cNvSpPr txBox="1"/>
          <p:nvPr/>
        </p:nvSpPr>
        <p:spPr>
          <a:xfrm>
            <a:off x="5566487" y="28670244"/>
            <a:ext cx="1481278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137623" fontAlgn="auto">
              <a:spcAft>
                <a:spcPts val="0"/>
              </a:spcAft>
            </a:pPr>
            <a:r>
              <a:rPr lang="ja-JP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青栁 大志 </a:t>
            </a:r>
            <a:r>
              <a:rPr lang="en-US" altLang="ja-JP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027-290-3030 /</a:t>
            </a:r>
            <a:r>
              <a:rPr lang="ja-JP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 </a:t>
            </a:r>
            <a:r>
              <a:rPr lang="en-US" altLang="ja-JP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  <a:hlinkClick r:id="rId6"/>
              </a:rPr>
              <a:t>aoyagi-h@pref.gunma.lg.jp</a:t>
            </a:r>
            <a:endParaRPr lang="en-US" altLang="ja-JP" sz="4000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/>
            </a:endParaRPr>
          </a:p>
          <a:p>
            <a:pPr defTabSz="4137623" fontAlgn="auto">
              <a:spcAft>
                <a:spcPts val="0"/>
              </a:spcAft>
            </a:pPr>
            <a:r>
              <a:rPr lang="ja-JP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磯田 浩志 </a:t>
            </a:r>
            <a:r>
              <a:rPr lang="en-US" altLang="ja-JP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03-6367-6885 / </a:t>
            </a:r>
            <a:r>
              <a:rPr lang="en-US" altLang="ja-JP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  <a:hlinkClick r:id="rId7"/>
              </a:rPr>
              <a:t>hisoda@mathworks.com</a:t>
            </a:r>
            <a:r>
              <a:rPr lang="en-US" altLang="ja-JP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   </a:t>
            </a:r>
            <a:endParaRPr lang="en-US" altLang="ja-JP" sz="4000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C40A84F-EAEE-DFE1-0210-7C74B7B50FB9}"/>
              </a:ext>
            </a:extLst>
          </p:cNvPr>
          <p:cNvSpPr txBox="1"/>
          <p:nvPr/>
        </p:nvSpPr>
        <p:spPr>
          <a:xfrm>
            <a:off x="4563070" y="1346715"/>
            <a:ext cx="1793908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2138892" fontAlgn="auto">
              <a:lnSpc>
                <a:spcPct val="100000"/>
              </a:lnSpc>
              <a:spcAft>
                <a:spcPts val="0"/>
              </a:spcAft>
            </a:pPr>
            <a:r>
              <a:rPr lang="en-US" altLang="ja-JP" sz="13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×</a:t>
            </a:r>
            <a:endParaRPr lang="en-US" altLang="ja-JP" sz="7200" b="1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234775A-E47F-4E6F-232B-89A2ADC932A6}"/>
              </a:ext>
            </a:extLst>
          </p:cNvPr>
          <p:cNvSpPr txBox="1"/>
          <p:nvPr/>
        </p:nvSpPr>
        <p:spPr>
          <a:xfrm>
            <a:off x="12653209" y="1961980"/>
            <a:ext cx="3798779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2138892" fontAlgn="auto">
              <a:lnSpc>
                <a:spcPct val="100000"/>
              </a:lnSpc>
              <a:spcAft>
                <a:spcPts val="0"/>
              </a:spcAft>
            </a:pPr>
            <a:r>
              <a:rPr lang="ja-JP" alt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セミナー</a:t>
            </a:r>
            <a:endParaRPr lang="en-US" altLang="ja-JP" sz="6600" b="1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D79333-E1C7-ACCF-D549-A2A5483DCCF3}"/>
              </a:ext>
            </a:extLst>
          </p:cNvPr>
          <p:cNvSpPr txBox="1"/>
          <p:nvPr/>
        </p:nvSpPr>
        <p:spPr>
          <a:xfrm>
            <a:off x="806570" y="28670244"/>
            <a:ext cx="555040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4137623" fontAlgn="auto">
              <a:spcAft>
                <a:spcPts val="0"/>
              </a:spcAft>
            </a:pPr>
            <a:r>
              <a:rPr lang="ja-JP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群馬産業技術センター　</a:t>
            </a:r>
            <a:endParaRPr lang="en-US" altLang="ja-JP" sz="4000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/>
            </a:endParaRPr>
          </a:p>
          <a:p>
            <a:pPr algn="l" defTabSz="4137623" fontAlgn="auto">
              <a:spcAft>
                <a:spcPts val="0"/>
              </a:spcAft>
            </a:pPr>
            <a:r>
              <a:rPr lang="ja-JP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マスワークス合同会社　</a:t>
            </a:r>
            <a:endParaRPr lang="en-US" altLang="ja-JP" sz="4000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7751C798-8AB9-70FF-380D-3AEC566CDABF}"/>
              </a:ext>
            </a:extLst>
          </p:cNvPr>
          <p:cNvGrpSpPr/>
          <p:nvPr/>
        </p:nvGrpSpPr>
        <p:grpSpPr>
          <a:xfrm>
            <a:off x="986919" y="1637553"/>
            <a:ext cx="11666290" cy="1638154"/>
            <a:chOff x="986919" y="1637553"/>
            <a:chExt cx="10050547" cy="1411275"/>
          </a:xfrm>
        </p:grpSpPr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C28A1D74-D2A8-79A7-4F6D-FDE7412E8DD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/>
            <a:srcRect l="8029" t="19062" r="69995" b="30031"/>
            <a:stretch/>
          </p:blipFill>
          <p:spPr>
            <a:xfrm>
              <a:off x="6739465" y="1833706"/>
              <a:ext cx="4298001" cy="1015663"/>
            </a:xfrm>
            <a:prstGeom prst="rect">
              <a:avLst/>
            </a:prstGeom>
          </p:spPr>
        </p:pic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AA7C54A8-D8EF-43D9-CA84-344E6BC3BAB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986919" y="1637553"/>
              <a:ext cx="3009722" cy="1411275"/>
            </a:xfrm>
            <a:prstGeom prst="rect">
              <a:avLst/>
            </a:prstGeom>
          </p:spPr>
        </p:pic>
        <p:pic>
          <p:nvPicPr>
            <p:cNvPr id="20" name="図 19">
              <a:extLst>
                <a:ext uri="{FF2B5EF4-FFF2-40B4-BE49-F238E27FC236}">
                  <a16:creationId xmlns:a16="http://schemas.microsoft.com/office/drawing/2014/main" id="{D34C139D-BBBD-D1D4-21AB-E8C4614EA8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/>
            <a:srcRect l="805" t="19061" r="91631" b="23679"/>
            <a:stretch/>
          </p:blipFill>
          <p:spPr>
            <a:xfrm>
              <a:off x="5260156" y="1754962"/>
              <a:ext cx="1479309" cy="1142418"/>
            </a:xfrm>
            <a:prstGeom prst="rect">
              <a:avLst/>
            </a:prstGeom>
          </p:spPr>
        </p:pic>
      </p:grpSp>
      <p:sp>
        <p:nvSpPr>
          <p:cNvPr id="22" name="直方体 21">
            <a:extLst>
              <a:ext uri="{FF2B5EF4-FFF2-40B4-BE49-F238E27FC236}">
                <a16:creationId xmlns:a16="http://schemas.microsoft.com/office/drawing/2014/main" id="{CDE7DC71-CA7F-377B-EC78-4D994B1400A9}"/>
              </a:ext>
            </a:extLst>
          </p:cNvPr>
          <p:cNvSpPr/>
          <p:nvPr/>
        </p:nvSpPr>
        <p:spPr>
          <a:xfrm rot="1581487">
            <a:off x="19407731" y="3424265"/>
            <a:ext cx="1051989" cy="3864243"/>
          </a:xfrm>
          <a:prstGeom prst="cube">
            <a:avLst>
              <a:gd name="adj" fmla="val 9531"/>
            </a:avLst>
          </a:prstGeom>
          <a:solidFill>
            <a:srgbClr val="FFE237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4800" b="1" dirty="0">
                <a:solidFill>
                  <a:schemeClr val="tx1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実習あります</a:t>
            </a:r>
          </a:p>
        </p:txBody>
      </p:sp>
    </p:spTree>
    <p:extLst>
      <p:ext uri="{BB962C8B-B14F-4D97-AF65-F5344CB8AC3E}">
        <p14:creationId xmlns:p14="http://schemas.microsoft.com/office/powerpoint/2010/main" val="1591541489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TMW_PPT">
      <a:dk1>
        <a:sysClr val="windowText" lastClr="000000"/>
      </a:dk1>
      <a:lt1>
        <a:sysClr val="window" lastClr="FFFFFF"/>
      </a:lt1>
      <a:dk2>
        <a:srgbClr val="125687"/>
      </a:dk2>
      <a:lt2>
        <a:srgbClr val="EEECE1"/>
      </a:lt2>
      <a:accent1>
        <a:srgbClr val="95B3D7"/>
      </a:accent1>
      <a:accent2>
        <a:srgbClr val="781414"/>
      </a:accent2>
      <a:accent3>
        <a:srgbClr val="697819"/>
      </a:accent3>
      <a:accent4>
        <a:srgbClr val="D27809"/>
      </a:accent4>
      <a:accent5>
        <a:srgbClr val="BFBFBF"/>
      </a:accent5>
      <a:accent6>
        <a:srgbClr val="E5DD9F"/>
      </a:accent6>
      <a:hlink>
        <a:srgbClr val="0000FF"/>
      </a:hlink>
      <a:folHlink>
        <a:srgbClr val="800080"/>
      </a:folHlink>
    </a:clrScheme>
    <a:fontScheme name="游ゴシック, Arial">
      <a:majorFont>
        <a:latin typeface="Arial"/>
        <a:ea typeface="游ゴシック"/>
        <a:cs typeface=""/>
      </a:majorFont>
      <a:minorFont>
        <a:latin typeface="Arial"/>
        <a:ea typeface="游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b="1" dirty="0" smtClean="0">
            <a:latin typeface="Arial" pitchFamily="34" charset="0"/>
            <a:cs typeface="Arial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5">
              <a:lumMod val="75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000" dirty="0">
            <a:latin typeface="Arial" pitchFamily="34" charset="0"/>
            <a:cs typeface="Arial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jp-poster-template-a1.potx" id="{52B56805-50B3-47B8-ACD7-0A93586C35D6}" vid="{8764D45C-6817-455A-AB08-FC11BEAFF319}"/>
    </a:ext>
  </a:extLst>
</a:theme>
</file>

<file path=ppt/theme/theme2.xml><?xml version="1.0" encoding="utf-8"?>
<a:theme xmlns:a="http://schemas.openxmlformats.org/drawingml/2006/main" name="デザインの設定">
  <a:themeElements>
    <a:clrScheme name="MathWorks Official Slide">
      <a:dk1>
        <a:sysClr val="windowText" lastClr="000000"/>
      </a:dk1>
      <a:lt1>
        <a:sysClr val="window" lastClr="FFFFFF"/>
      </a:lt1>
      <a:dk2>
        <a:srgbClr val="125687"/>
      </a:dk2>
      <a:lt2>
        <a:srgbClr val="EEECE1"/>
      </a:lt2>
      <a:accent1>
        <a:srgbClr val="95B3D7"/>
      </a:accent1>
      <a:accent2>
        <a:srgbClr val="781414"/>
      </a:accent2>
      <a:accent3>
        <a:srgbClr val="697819"/>
      </a:accent3>
      <a:accent4>
        <a:srgbClr val="D27809"/>
      </a:accent4>
      <a:accent5>
        <a:srgbClr val="BFBFBF"/>
      </a:accent5>
      <a:accent6>
        <a:srgbClr val="E5DD9F"/>
      </a:accent6>
      <a:hlink>
        <a:srgbClr val="0000FF"/>
      </a:hlink>
      <a:folHlink>
        <a:srgbClr val="800080"/>
      </a:folHlink>
    </a:clrScheme>
    <a:fontScheme name="游ゴシックM, Arial">
      <a:majorFont>
        <a:latin typeface="Arial"/>
        <a:ea typeface="游ゴシック"/>
        <a:cs typeface=""/>
      </a:majorFont>
      <a:minorFont>
        <a:latin typeface="Arial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6fe05c5-8e3f-4b96-9545-e62ed277e6bd" xsi:nil="true"/>
    <lcf76f155ced4ddcb4097134ff3c332f xmlns="e36d28b9-84a5-4561-a679-4b37b22e5f1c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F92B14F7B594A428AB5747F0C8C019F" ma:contentTypeVersion="12" ma:contentTypeDescription="新しいドキュメントを作成します。" ma:contentTypeScope="" ma:versionID="6d8a036d3a1ac83871954049de4b3f0f">
  <xsd:schema xmlns:xsd="http://www.w3.org/2001/XMLSchema" xmlns:xs="http://www.w3.org/2001/XMLSchema" xmlns:p="http://schemas.microsoft.com/office/2006/metadata/properties" xmlns:ns2="e36d28b9-84a5-4561-a679-4b37b22e5f1c" xmlns:ns3="26fe05c5-8e3f-4b96-9545-e62ed277e6bd" targetNamespace="http://schemas.microsoft.com/office/2006/metadata/properties" ma:root="true" ma:fieldsID="32d7eafc4e5e3fab4aac38fb1512f35f" ns2:_="" ns3:_="">
    <xsd:import namespace="e36d28b9-84a5-4561-a679-4b37b22e5f1c"/>
    <xsd:import namespace="26fe05c5-8e3f-4b96-9545-e62ed277e6b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6d28b9-84a5-4561-a679-4b37b22e5f1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画像タグ" ma:readOnly="false" ma:fieldId="{5cf76f15-5ced-4ddc-b409-7134ff3c332f}" ma:taxonomyMulti="true" ma:sspId="dc2fbcc8-9673-4dab-87c4-578ccfafc19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fe05c5-8e3f-4b96-9545-e62ed277e6b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98951fd3-b4f1-4b90-9bfe-e2c773c8a91e}" ma:internalName="TaxCatchAll" ma:showField="CatchAllData" ma:web="26fe05c5-8e3f-4b96-9545-e62ed277e6b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LongProperties xmlns="http://schemas.microsoft.com/office/2006/metadata/longPropertie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253F75A-5063-4BAA-9BED-B4C3014CCC9F}">
  <ds:schemaRefs>
    <ds:schemaRef ds:uri="http://purl.org/dc/elements/1.1/"/>
    <ds:schemaRef ds:uri="26fe05c5-8e3f-4b96-9545-e62ed277e6bd"/>
    <ds:schemaRef ds:uri="e36d28b9-84a5-4561-a679-4b37b22e5f1c"/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F75C291-A320-4CE4-A41D-A66E40856BB8}">
  <ds:schemaRefs>
    <ds:schemaRef ds:uri="26fe05c5-8e3f-4b96-9545-e62ed277e6bd"/>
    <ds:schemaRef ds:uri="e36d28b9-84a5-4561-a679-4b37b22e5f1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DD04F8A4-1891-463F-B37E-5FB595289A91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B8EB75A8-FEE7-4C4C-B264-4F66589AFF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363</TotalTime>
  <Words>505</Words>
  <Application>Microsoft Office PowerPoint</Application>
  <PresentationFormat>ユーザー設定</PresentationFormat>
  <Paragraphs>46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HGS明朝E</vt:lpstr>
      <vt:lpstr>Meiryo UI</vt:lpstr>
      <vt:lpstr>Arial</vt:lpstr>
      <vt:lpstr>Calibri</vt:lpstr>
      <vt:lpstr>Calibri Light</vt:lpstr>
      <vt:lpstr>Courier New</vt:lpstr>
      <vt:lpstr>Wingdings</vt:lpstr>
      <vt:lpstr>Blank</vt:lpstr>
      <vt:lpstr>デザインの設定</vt:lpstr>
      <vt:lpstr>Office テーマ</vt:lpstr>
      <vt:lpstr>PowerPoint プレゼンテーション</vt:lpstr>
    </vt:vector>
  </TitlesOfParts>
  <Company>MathWorks,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</dc:title>
  <dc:creator>Hiroshi Isoda</dc:creator>
  <cp:lastModifiedBy>（群技セ）青木 芳江</cp:lastModifiedBy>
  <cp:revision>10</cp:revision>
  <dcterms:created xsi:type="dcterms:W3CDTF">2015-02-27T03:36:36Z</dcterms:created>
  <dcterms:modified xsi:type="dcterms:W3CDTF">2024-07-23T00:36:42Z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FV3TYEPWNNQC-139-4341</vt:lpwstr>
  </property>
  <property fmtid="{D5CDD505-2E9C-101B-9397-08002B2CF9AE}" pid="3" name="_dlc_DocIdItemGuid">
    <vt:lpwstr>3fc08e20-f35a-4ba2-9414-0e98ed952ff0</vt:lpwstr>
  </property>
  <property fmtid="{D5CDD505-2E9C-101B-9397-08002B2CF9AE}" pid="4" name="_dlc_DocIdUrl">
    <vt:lpwstr>http://sharepoint/marketing/marcomm/teams/office_pgs/jp/_layouts/15/DocIdRedir.aspx?ID=FV3TYEPWNNQC-139-4341, FV3TYEPWNNQC-139-4341</vt:lpwstr>
  </property>
  <property fmtid="{D5CDD505-2E9C-101B-9397-08002B2CF9AE}" pid="5" name="IconOverlay">
    <vt:lpwstr/>
  </property>
  <property fmtid="{D5CDD505-2E9C-101B-9397-08002B2CF9AE}" pid="6" name="ContentTypeId">
    <vt:lpwstr>0x0101002F92B14F7B594A428AB5747F0C8C019F</vt:lpwstr>
  </property>
</Properties>
</file>